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54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7C65E-4CB3-BB40-33D6-330BCB63A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4596C-7318-4AB3-4DFC-C665D8B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D0DA5-0328-B1E8-9D0E-79CBC90F2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0A068-580A-C712-2469-6413D7E6F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997ED-1985-9955-0A08-70A27AC1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50CA5-1806-8E86-8E0E-BBF7236AA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4DCBC-54F0-DD16-1D49-192108498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71BAD-B674-86DA-C7BA-38250458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B0A0A-522A-7A4F-7869-0F9DFD82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FF52B-1B57-A979-A17B-59B6D94A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0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27049-9FBD-B715-AEF3-44C77E6FD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67AD8-1762-2BA5-9B41-9A96839CE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8BA8D-DC00-6A25-D44D-D4968C80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4C522-FD65-B697-A628-EC202E0D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5073B-A26A-F18C-A2EC-AEA5491C0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8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ADF1-3BE1-74D5-A7AB-62146E30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0637-F221-5B7D-B4CA-C96B377F0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5046E-0058-E5F8-24EC-C00335D67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CAC56-D69F-BD3C-E81F-32EF6190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B156D-E0AC-FE40-9B78-DBE2B3F7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6C715-F120-9438-7A3B-74CC6076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3B9D1-E3E3-AD77-B085-0BB78D19D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BFFD7-E7C8-B1D8-00B4-CF7EA8C12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0E422-D7E6-41A4-1A26-7FB0EC4CD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5BBA4A-E4F5-8178-24DD-859A4137E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018BE-5AD5-AA3F-BC65-EE2937F22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661D7B-2EED-1D4D-01D2-9092746E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434EFD-176B-E2B5-5A9C-E86E74C54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9A794-996A-2315-AB37-F2666B03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2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02A3-92FB-3A4A-E8E6-554B8F5E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BECF6-C9E0-E1BC-66CB-0EAF9E29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397E6-AF29-5583-872A-8BCDAA3C1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75BF9-2F66-5DA4-680D-D865EC43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6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4AB7C-6217-E99F-7D72-1958C8D5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D9A9D0-FF17-2A6E-C430-84A7FA909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C768D-5A0F-AD39-38A3-1BF2B465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5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925C-9097-D051-F75B-59C391E81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A4EA5-063A-EBF6-2E9B-EE58E1697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7BD74-E239-952E-2781-94F4CDAA0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831A4-C267-108B-0111-074AC9D37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A17C6-AC7B-6C25-9ED1-BA415331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6D24AB-EE11-89AF-2A2F-494E76BF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4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A7F10-AA80-44AA-2BD0-CDA85495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1F5FAD-3932-9772-A656-59048840D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ED808-3B98-61BD-0360-F269D492A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DC2DC-9FC8-D076-6391-FF01F688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47D4A-55F3-2966-1D31-008AFEC1B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1CEDF-D557-074F-957A-6F5BEDC7A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1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EF27-A4DF-E455-EFC4-E87BE114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C5FDE-4BF2-A14D-7BC7-78BC3AB87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21D50-81B0-679B-A0DE-41333B694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7628D-2A29-6A21-201C-1156359E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E3B67-2CAA-ADEB-E15F-C1951F69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9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ACFFFD-F4B7-4C02-C894-15437F25F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2DC3BA-D0F2-0386-7E3B-F2882018F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4AD47-7238-EC74-2BB3-7422D556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BB902-66C6-AD76-90F8-68172AE6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E010D-7AD7-1D61-225E-B40BD12C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4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75448D-DA7D-A678-9CA3-316EB2AC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3B1D9-939A-1FED-C334-E0B95D56D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5827-07F9-DFD3-3167-DD521C763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F5EAE-CD73-6F4E-800D-311555E2BC1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0C02A-E900-8C12-10D0-010A2914D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72B60-F67C-8E71-6A2B-C178575B4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41CF95-F6D2-6E42-8A70-28DD785DD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2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and blue background with black text&#10;&#10;AI-generated content may be incorrect.">
            <a:extLst>
              <a:ext uri="{FF2B5EF4-FFF2-40B4-BE49-F238E27FC236}">
                <a16:creationId xmlns:a16="http://schemas.microsoft.com/office/drawing/2014/main" id="{ED323078-31DB-B123-EBD6-ED3AA5F8F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2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27F85E-1E68-015A-9962-CD3F83F6C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7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Imperial World vs God’s Empire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FEBA8E-900C-479E-6FC7-FBF279580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82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Jesus-followers mission?</a:t>
            </a:r>
          </a:p>
          <a:p>
            <a:pPr marL="0" indent="0" algn="ctr">
              <a:buNone/>
            </a:pPr>
            <a:r>
              <a:rPr lang="en-US" sz="4400" b="1" dirty="0"/>
              <a:t>To manifest God’s Empire that contests the status quo and envisions an alternative societal experience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94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32E16-6E20-0DA7-4C27-EC33ABA5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83" y="2286000"/>
            <a:ext cx="10515600" cy="40072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Communities of Jesus –followers </a:t>
            </a:r>
            <a:br>
              <a:rPr lang="en-US" sz="5400" b="1" dirty="0"/>
            </a:br>
            <a:r>
              <a:rPr lang="en-US" sz="5400" b="1" dirty="0"/>
              <a:t>do not exist for themselves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2141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7CC3-C0EC-69DF-7F2A-5E3180CA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/>
              <a:t>Salt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EF921-4E6D-36D0-D45F-E0C3BAB2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
</a:t>
            </a:r>
            <a:r>
              <a:rPr lang="en-US" sz="4400" b="1" dirty="0"/>
              <a:t>Transforms
Flavors
Preserves
Purifies
Salt does not exist for itself, </a:t>
            </a:r>
          </a:p>
          <a:p>
            <a:pPr marL="0" indent="0" algn="ctr">
              <a:buNone/>
            </a:pPr>
            <a:r>
              <a:rPr lang="en-US" sz="4400" b="1" dirty="0"/>
              <a:t>but affects other elements.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21807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7069-B059-C8A2-A9C6-9F7B9FCE7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2C4E-2FE8-9B85-4012-BC129442F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The disciples are commissioned to impact the world and the entire population under Roman rule.</a:t>
            </a:r>
          </a:p>
        </p:txBody>
      </p:sp>
    </p:spTree>
    <p:extLst>
      <p:ext uri="{BB962C8B-B14F-4D97-AF65-F5344CB8AC3E}">
        <p14:creationId xmlns:p14="http://schemas.microsoft.com/office/powerpoint/2010/main" val="78319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3088-5D62-1031-54F4-A04B433C2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389965"/>
            <a:ext cx="12192000" cy="57869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/>
              <a:t>The world is marked by wealth and poverty (5:3)</a:t>
            </a:r>
          </a:p>
          <a:p>
            <a:pPr marL="0" indent="0" algn="ctr">
              <a:buNone/>
            </a:pPr>
            <a:r>
              <a:rPr lang="en-US" sz="4400" b="1" dirty="0"/>
              <a:t>Loss and Grief (5:4).
Oppressors and Oppressed, (5:5).
Injustice and Acts of Justice (5:6).
Mercy and Cruelty (5:7).
Purity and Impurity (5:8).
War and Peace (5:9)
Position and reward (5: 10–12)</a:t>
            </a:r>
          </a:p>
        </p:txBody>
      </p:sp>
    </p:spTree>
    <p:extLst>
      <p:ext uri="{BB962C8B-B14F-4D97-AF65-F5344CB8AC3E}">
        <p14:creationId xmlns:p14="http://schemas.microsoft.com/office/powerpoint/2010/main" val="245041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EA1E8-F948-03BF-6460-79D0AEB2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/>
              <a:t>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6F4E7-0AC0-3020-CDA4-1126F0ED2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50775"/>
            <a:ext cx="10515600" cy="3326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Much more optimistic</a:t>
            </a:r>
          </a:p>
        </p:txBody>
      </p:sp>
    </p:spTree>
    <p:extLst>
      <p:ext uri="{BB962C8B-B14F-4D97-AF65-F5344CB8AC3E}">
        <p14:creationId xmlns:p14="http://schemas.microsoft.com/office/powerpoint/2010/main" val="155050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3D4BB-1E4A-12A3-8F16-F4D598634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8494"/>
            <a:ext cx="10515600" cy="47784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/>
              <a:t>Continuity between his teaching and the Scriptures (5:17).
He emphatically rejects the notion that he abolishes the scriptures. </a:t>
            </a:r>
          </a:p>
          <a:p>
            <a:pPr marL="0" indent="0" algn="ctr">
              <a:buNone/>
            </a:pPr>
            <a:r>
              <a:rPr lang="en-US" sz="4800" b="1" dirty="0"/>
              <a:t>Rather, he rightly interprets them.</a:t>
            </a:r>
          </a:p>
        </p:txBody>
      </p:sp>
    </p:spTree>
    <p:extLst>
      <p:ext uri="{BB962C8B-B14F-4D97-AF65-F5344CB8AC3E}">
        <p14:creationId xmlns:p14="http://schemas.microsoft.com/office/powerpoint/2010/main" val="162730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DF3C0-7312-A8EC-9E99-67458F8EF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9588"/>
            <a:ext cx="10515600" cy="5437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/>
              <a:t>The written scriptures have abiding authority for the duration of the present world.</a:t>
            </a:r>
          </a:p>
          <a:p>
            <a:pPr marL="0" indent="0" algn="ctr">
              <a:buNone/>
            </a:pPr>
            <a:r>
              <a:rPr lang="en-US" sz="4800" b="1" dirty="0"/>
              <a:t> </a:t>
            </a:r>
          </a:p>
          <a:p>
            <a:pPr marL="0" indent="0" algn="ctr">
              <a:buNone/>
            </a:pPr>
            <a:r>
              <a:rPr lang="en-US" sz="4800" b="1" dirty="0"/>
              <a:t>Not one letter will pass away before heaven and earth pass away. </a:t>
            </a:r>
          </a:p>
        </p:txBody>
      </p:sp>
    </p:spTree>
    <p:extLst>
      <p:ext uri="{BB962C8B-B14F-4D97-AF65-F5344CB8AC3E}">
        <p14:creationId xmlns:p14="http://schemas.microsoft.com/office/powerpoint/2010/main" val="218931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5C2B2-3B29-E972-A541-C159A54B7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6518"/>
            <a:ext cx="10515600" cy="58004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Jesus describes great honor in God’s empire to the one who teaches and obey the Commandments interpreted by Jesus. </a:t>
            </a:r>
          </a:p>
          <a:p>
            <a:pPr marL="0" indent="0" algn="ctr">
              <a:buNone/>
            </a:pPr>
            <a:r>
              <a:rPr lang="en-US" sz="4400" b="1" dirty="0"/>
              <a:t>Throughout the gospel, Jesus’ interpretation emphasizes justice (5:20), mercy (9:13), love (22:34-40), and faithfulness.</a:t>
            </a:r>
          </a:p>
        </p:txBody>
      </p:sp>
    </p:spTree>
    <p:extLst>
      <p:ext uri="{BB962C8B-B14F-4D97-AF65-F5344CB8AC3E}">
        <p14:creationId xmlns:p14="http://schemas.microsoft.com/office/powerpoint/2010/main" val="3924530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241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Imperial World vs God’s Empire</vt:lpstr>
      <vt:lpstr>PowerPoint Presentation</vt:lpstr>
      <vt:lpstr>Salt</vt:lpstr>
      <vt:lpstr>PowerPoint Presentation</vt:lpstr>
      <vt:lpstr>PowerPoint Presentation</vt:lpstr>
      <vt:lpstr>Light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machamer</dc:creator>
  <cp:lastModifiedBy>Shannon Omlor</cp:lastModifiedBy>
  <cp:revision>3</cp:revision>
  <cp:lastPrinted>2026-02-08T14:18:29Z</cp:lastPrinted>
  <dcterms:created xsi:type="dcterms:W3CDTF">2026-02-08T13:35:26Z</dcterms:created>
  <dcterms:modified xsi:type="dcterms:W3CDTF">2026-02-09T16:45:31Z</dcterms:modified>
</cp:coreProperties>
</file>